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7" r:id="rId4"/>
    <p:sldId id="259" r:id="rId5"/>
    <p:sldId id="258" r:id="rId6"/>
    <p:sldId id="268" r:id="rId7"/>
    <p:sldId id="269" r:id="rId8"/>
    <p:sldId id="260" r:id="rId9"/>
    <p:sldId id="262" r:id="rId10"/>
    <p:sldId id="263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661" autoAdjust="0"/>
  </p:normalViewPr>
  <p:slideViewPr>
    <p:cSldViewPr>
      <p:cViewPr>
        <p:scale>
          <a:sx n="50" d="100"/>
          <a:sy n="50" d="100"/>
        </p:scale>
        <p:origin x="-2784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ABD64-84E3-4910-BF6B-99B7E174FBE4}" type="datetimeFigureOut">
              <a:rPr lang="en-US" smtClean="0"/>
              <a:pPr/>
              <a:t>5/2/13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27481-FA4D-4E1E-9825-B898635373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72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MTSS outcome and fidelity</a:t>
            </a:r>
            <a:r>
              <a:rPr lang="en-US" baseline="0" dirty="0" smtClean="0"/>
              <a:t> measures need district planning. Negotiable and Non </a:t>
            </a:r>
            <a:r>
              <a:rPr lang="en-US" baseline="0" dirty="0" err="1" smtClean="0"/>
              <a:t>Negotiables</a:t>
            </a:r>
            <a:r>
              <a:rPr lang="en-US" baseline="0" dirty="0" smtClean="0"/>
              <a:t>. These assessments need to be woven into district assessment schedule. Processes and procedures for analyzing the data and a schedule for district, building and grade level analysis.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27481-FA4D-4E1E-9825-B898635373F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27481-FA4D-4E1E-9825-B898635373F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BEEE-B417-4735-B59A-DA5A3B2146F9}" type="datetimeFigureOut">
              <a:rPr lang="en-US" smtClean="0"/>
              <a:pPr/>
              <a:t>5/2/13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D5B5AA9-9B5D-4B9A-A0B4-9F1955012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BEEE-B417-4735-B59A-DA5A3B2146F9}" type="datetimeFigureOut">
              <a:rPr lang="en-US" smtClean="0"/>
              <a:pPr/>
              <a:t>5/2/13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5AA9-9B5D-4B9A-A0B4-9F1955012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BEEE-B417-4735-B59A-DA5A3B2146F9}" type="datetimeFigureOut">
              <a:rPr lang="en-US" smtClean="0"/>
              <a:pPr/>
              <a:t>5/2/13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5AA9-9B5D-4B9A-A0B4-9F1955012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BEEE-B417-4735-B59A-DA5A3B2146F9}" type="datetimeFigureOut">
              <a:rPr lang="en-US" smtClean="0"/>
              <a:pPr/>
              <a:t>5/2/13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D5B5AA9-9B5D-4B9A-A0B4-9F1955012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BEEE-B417-4735-B59A-DA5A3B2146F9}" type="datetimeFigureOut">
              <a:rPr lang="en-US" smtClean="0"/>
              <a:pPr/>
              <a:t>5/2/13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5AA9-9B5D-4B9A-A0B4-9F1955012B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BEEE-B417-4735-B59A-DA5A3B2146F9}" type="datetimeFigureOut">
              <a:rPr lang="en-US" smtClean="0"/>
              <a:pPr/>
              <a:t>5/2/13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5AA9-9B5D-4B9A-A0B4-9F1955012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BEEE-B417-4735-B59A-DA5A3B2146F9}" type="datetimeFigureOut">
              <a:rPr lang="en-US" smtClean="0"/>
              <a:pPr/>
              <a:t>5/2/13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D5B5AA9-9B5D-4B9A-A0B4-9F1955012B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BEEE-B417-4735-B59A-DA5A3B2146F9}" type="datetimeFigureOut">
              <a:rPr lang="en-US" smtClean="0"/>
              <a:pPr/>
              <a:t>5/2/13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5AA9-9B5D-4B9A-A0B4-9F1955012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BEEE-B417-4735-B59A-DA5A3B2146F9}" type="datetimeFigureOut">
              <a:rPr lang="en-US" smtClean="0"/>
              <a:pPr/>
              <a:t>5/2/13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5AA9-9B5D-4B9A-A0B4-9F1955012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BEEE-B417-4735-B59A-DA5A3B2146F9}" type="datetimeFigureOut">
              <a:rPr lang="en-US" smtClean="0"/>
              <a:pPr/>
              <a:t>5/2/13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5AA9-9B5D-4B9A-A0B4-9F1955012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BEEE-B417-4735-B59A-DA5A3B2146F9}" type="datetimeFigureOut">
              <a:rPr lang="en-US" smtClean="0"/>
              <a:pPr/>
              <a:t>5/2/13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5AA9-9B5D-4B9A-A0B4-9F1955012B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5ECBEEE-B417-4735-B59A-DA5A3B2146F9}" type="datetimeFigureOut">
              <a:rPr lang="en-US" smtClean="0"/>
              <a:pPr/>
              <a:t>5/2/13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D5B5AA9-9B5D-4B9A-A0B4-9F1955012B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isdmtssnetwork.weebly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feature=player_embedded&amp;v=qdpRkDGtlYk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misdmtssnetwork.weebly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isd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895600"/>
            <a:ext cx="8458200" cy="1222375"/>
          </a:xfrm>
        </p:spPr>
        <p:txBody>
          <a:bodyPr>
            <a:noAutofit/>
          </a:bodyPr>
          <a:lstStyle/>
          <a:p>
            <a:r>
              <a:rPr lang="en-US" sz="7200" dirty="0" smtClean="0"/>
              <a:t>Macomb ISD MTSS COACHES NETWORK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458200" cy="914400"/>
          </a:xfrm>
        </p:spPr>
        <p:txBody>
          <a:bodyPr>
            <a:noAutofit/>
          </a:bodyPr>
          <a:lstStyle/>
          <a:p>
            <a:r>
              <a:rPr lang="en-US" sz="6000" dirty="0" smtClean="0"/>
              <a:t>MAY 2, 2013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Coaches Network Dates for Next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September 23, </a:t>
            </a:r>
            <a:r>
              <a:rPr lang="en-US" smtClean="0"/>
              <a:t>2013 </a:t>
            </a:r>
            <a:endParaRPr lang="en-US" smtClean="0"/>
          </a:p>
          <a:p>
            <a:r>
              <a:rPr lang="en-US" smtClean="0"/>
              <a:t>November </a:t>
            </a:r>
            <a:r>
              <a:rPr lang="en-US" dirty="0" smtClean="0"/>
              <a:t>8, 2013</a:t>
            </a:r>
          </a:p>
          <a:p>
            <a:r>
              <a:rPr lang="en-US" dirty="0" smtClean="0"/>
              <a:t>January 24, 2014</a:t>
            </a:r>
          </a:p>
          <a:p>
            <a:r>
              <a:rPr lang="en-US" dirty="0" smtClean="0"/>
              <a:t>March 14, 2014</a:t>
            </a:r>
          </a:p>
          <a:p>
            <a:r>
              <a:rPr lang="en-US" dirty="0" smtClean="0"/>
              <a:t>May 2, 2014</a:t>
            </a:r>
          </a:p>
          <a:p>
            <a:endParaRPr lang="en-US" dirty="0"/>
          </a:p>
          <a:p>
            <a:r>
              <a:rPr lang="en-US" dirty="0" smtClean="0"/>
              <a:t>Time: 11am – 1pm (Lunch Provided)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 Evaluation and Topics for Next Year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r>
              <a:rPr lang="en-US" dirty="0" smtClean="0"/>
              <a:t>Survey to evaluate this Network and to develop topics for next year:</a:t>
            </a:r>
          </a:p>
          <a:p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http://misdmtssnetwork.weebly.com/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Thanks for your participation, have a happy and safe summer.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/>
          <a:lstStyle/>
          <a:p>
            <a:r>
              <a:rPr lang="en-US" dirty="0" smtClean="0"/>
              <a:t>Year In Review</a:t>
            </a:r>
          </a:p>
          <a:p>
            <a:r>
              <a:rPr lang="en-US" dirty="0" smtClean="0"/>
              <a:t>District Leadership Teams</a:t>
            </a:r>
          </a:p>
          <a:p>
            <a:r>
              <a:rPr lang="en-US" dirty="0" smtClean="0"/>
              <a:t>Data Collection &amp; Analysis Systems </a:t>
            </a:r>
          </a:p>
          <a:p>
            <a:r>
              <a:rPr lang="en-US" dirty="0" smtClean="0"/>
              <a:t>Network Evaluation &amp; Survey Topics For Next Year</a:t>
            </a:r>
          </a:p>
          <a:p>
            <a:r>
              <a:rPr lang="en-US" dirty="0" smtClean="0"/>
              <a:t>Coaches Network Dates for 2013-14</a:t>
            </a:r>
          </a:p>
          <a:p>
            <a:r>
              <a:rPr lang="en-US" dirty="0" smtClean="0"/>
              <a:t>Relevant PD For 2013-14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Year in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sz="2600" b="1" dirty="0" smtClean="0"/>
              <a:t>September: Introductions, purpose, web resources, goal setting, district teams and communication plans</a:t>
            </a:r>
          </a:p>
          <a:p>
            <a:pPr lvl="1"/>
            <a:r>
              <a:rPr lang="en-US" sz="2600" b="1" dirty="0" smtClean="0"/>
              <a:t>Academic: Universal Screening</a:t>
            </a:r>
          </a:p>
          <a:p>
            <a:pPr lvl="1"/>
            <a:r>
              <a:rPr lang="en-US" sz="2600" b="1" dirty="0" smtClean="0"/>
              <a:t>Behavior: Behavior Motivation (Dan Pink video)</a:t>
            </a:r>
          </a:p>
          <a:p>
            <a:pPr lvl="1"/>
            <a:endParaRPr lang="en-US" sz="2600" b="1" dirty="0" smtClean="0"/>
          </a:p>
          <a:p>
            <a:r>
              <a:rPr lang="en-US" sz="2600" b="1" dirty="0" smtClean="0"/>
              <a:t>November: Leadership and Empowerment, District Leadership Teams Survey/Analysis</a:t>
            </a:r>
          </a:p>
          <a:p>
            <a:endParaRPr lang="en-US" sz="2600" b="1" dirty="0" smtClean="0"/>
          </a:p>
          <a:p>
            <a:r>
              <a:rPr lang="en-US" sz="2600" b="1" dirty="0" smtClean="0"/>
              <a:t>January: Data Processes and Tools: Outcomes and Fidelity</a:t>
            </a:r>
          </a:p>
          <a:p>
            <a:pPr lvl="1"/>
            <a:r>
              <a:rPr lang="en-US" sz="2600" b="1" dirty="0" smtClean="0"/>
              <a:t>Academic: Fidelity Data using the PET-R, Beliefs, Perception of Skills/Practices Tools</a:t>
            </a:r>
          </a:p>
          <a:p>
            <a:pPr lvl="1"/>
            <a:r>
              <a:rPr lang="en-US" sz="2600" b="1" dirty="0" smtClean="0"/>
              <a:t>Behavior: Behavior Outcomes and Process Fidelity using the SRSS, TIC and SAS</a:t>
            </a:r>
          </a:p>
          <a:p>
            <a:pPr lvl="1">
              <a:buNone/>
            </a:pPr>
            <a:endParaRPr lang="en-US" sz="2600" b="1" dirty="0" smtClean="0"/>
          </a:p>
          <a:p>
            <a:r>
              <a:rPr lang="en-US" sz="2600" b="1" dirty="0" smtClean="0"/>
              <a:t>March: Math</a:t>
            </a:r>
          </a:p>
          <a:p>
            <a:endParaRPr lang="en-US" sz="2600" b="1" dirty="0" smtClean="0"/>
          </a:p>
          <a:p>
            <a:r>
              <a:rPr lang="en-US" sz="2600" b="1" dirty="0" smtClean="0"/>
              <a:t>At table: Recap your teams discussions @ these topics and actions taken or need to be taken.</a:t>
            </a:r>
          </a:p>
          <a:p>
            <a:endParaRPr lang="en-US" sz="2600" b="1" dirty="0" smtClean="0"/>
          </a:p>
          <a:p>
            <a:r>
              <a:rPr lang="en-US" sz="2600" b="1" dirty="0" smtClean="0"/>
              <a:t>Share with another table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District Leadership MTSS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MISD/ Joanne Allain Training</a:t>
            </a:r>
          </a:p>
          <a:p>
            <a:pPr lvl="1"/>
            <a:r>
              <a:rPr lang="en-US" dirty="0" smtClean="0"/>
              <a:t>October 28</a:t>
            </a:r>
            <a:r>
              <a:rPr lang="en-US" baseline="30000" dirty="0" smtClean="0"/>
              <a:t>th</a:t>
            </a:r>
            <a:r>
              <a:rPr lang="en-US" dirty="0" smtClean="0"/>
              <a:t> Day 1</a:t>
            </a:r>
          </a:p>
          <a:p>
            <a:pPr lvl="1"/>
            <a:r>
              <a:rPr lang="en-US" dirty="0" smtClean="0"/>
              <a:t>November 25</a:t>
            </a:r>
            <a:r>
              <a:rPr lang="en-US" baseline="30000" dirty="0" smtClean="0"/>
              <a:t>th</a:t>
            </a:r>
            <a:r>
              <a:rPr lang="en-US" dirty="0" smtClean="0"/>
              <a:t> – Day 2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Purpose/Goals – Develop a District Wide Plan for MTSS Implementation/Sustainability</a:t>
            </a:r>
          </a:p>
          <a:p>
            <a:endParaRPr lang="en-US" dirty="0" smtClean="0"/>
          </a:p>
          <a:p>
            <a:r>
              <a:rPr lang="en-US" dirty="0" smtClean="0"/>
              <a:t>Who should come?: Decision Makers:</a:t>
            </a:r>
          </a:p>
          <a:p>
            <a:pPr lvl="1"/>
            <a:r>
              <a:rPr lang="en-US" dirty="0" smtClean="0"/>
              <a:t>Curriculum Directors, Principals, Special Ed. Directors, Teacher Leaders, MTSS Coordinators that represents a sampling of district.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MTSS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http://www.youtube.com/watch?feature=player_embedded&amp;v=qdpRkDGtlYk</a:t>
            </a:r>
            <a:endParaRPr lang="en-US" dirty="0" smtClean="0"/>
          </a:p>
          <a:p>
            <a:r>
              <a:rPr lang="en-US" dirty="0" smtClean="0"/>
              <a:t>Discuss video and how it relates to your district.</a:t>
            </a:r>
          </a:p>
          <a:p>
            <a:pPr lvl="1"/>
            <a:r>
              <a:rPr lang="en-US" dirty="0" smtClean="0"/>
              <a:t>Which level are you currently functioning:</a:t>
            </a:r>
          </a:p>
          <a:p>
            <a:pPr lvl="2"/>
            <a:r>
              <a:rPr lang="en-US" dirty="0" smtClean="0"/>
              <a:t>Building consensus?</a:t>
            </a:r>
          </a:p>
          <a:p>
            <a:pPr lvl="2"/>
            <a:r>
              <a:rPr lang="en-US" dirty="0" smtClean="0"/>
              <a:t>Implementing infrastructure?</a:t>
            </a:r>
          </a:p>
          <a:p>
            <a:pPr lvl="2"/>
            <a:r>
              <a:rPr lang="en-US" dirty="0" smtClean="0"/>
              <a:t>Developing/Implementing process for services?</a:t>
            </a:r>
          </a:p>
          <a:p>
            <a:pPr lvl="2"/>
            <a:r>
              <a:rPr lang="en-US" dirty="0" smtClean="0"/>
              <a:t>Using data consistently? 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Supports to Building Level MTSS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2 – Day School Wide Reading (Elementary)</a:t>
            </a:r>
          </a:p>
          <a:p>
            <a:pPr lvl="1"/>
            <a:r>
              <a:rPr lang="en-US" dirty="0" smtClean="0"/>
              <a:t>November 4, December 16</a:t>
            </a:r>
          </a:p>
          <a:p>
            <a:r>
              <a:rPr lang="en-US" dirty="0" smtClean="0"/>
              <a:t>2 – Day School Wide Reading (Middle School)</a:t>
            </a:r>
          </a:p>
          <a:p>
            <a:pPr lvl="1"/>
            <a:r>
              <a:rPr lang="en-US" dirty="0" smtClean="0"/>
              <a:t>October 29, December 2</a:t>
            </a:r>
          </a:p>
          <a:p>
            <a:r>
              <a:rPr lang="en-US" dirty="0" smtClean="0"/>
              <a:t>2 – Day School Wide Behavior</a:t>
            </a:r>
          </a:p>
          <a:p>
            <a:pPr lvl="1"/>
            <a:r>
              <a:rPr lang="en-US" dirty="0" smtClean="0"/>
              <a:t>Fall: September 26 &amp; November 7</a:t>
            </a:r>
          </a:p>
          <a:p>
            <a:pPr lvl="1"/>
            <a:r>
              <a:rPr lang="en-US" dirty="0" smtClean="0"/>
              <a:t>Winter: February 5 &amp; March 5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Building Level Consultations with MISD Team (by appointment) or Joanne Allain (October 29</a:t>
            </a:r>
            <a:r>
              <a:rPr lang="en-US" baseline="30000" dirty="0" smtClean="0"/>
              <a:t>th</a:t>
            </a:r>
            <a:r>
              <a:rPr lang="en-US" dirty="0" smtClean="0"/>
              <a:t>, 2013)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Collection &amp; Analysis Systems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Supports for District Planning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Collection &amp; Analysis Systems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Assessment Schedule Sample</a:t>
            </a:r>
          </a:p>
          <a:p>
            <a:r>
              <a:rPr lang="en-US" sz="4000" dirty="0" smtClean="0"/>
              <a:t>Table to Table Discussion</a:t>
            </a:r>
          </a:p>
          <a:p>
            <a:r>
              <a:rPr lang="en-US" sz="4000" dirty="0" smtClean="0"/>
              <a:t>Sharing for the greater good</a:t>
            </a:r>
          </a:p>
          <a:p>
            <a:r>
              <a:rPr lang="en-US" sz="4000" dirty="0" smtClean="0"/>
              <a:t>Resources for many of tools mentioned are on our website: </a:t>
            </a:r>
            <a:r>
              <a:rPr lang="en-US" sz="3600" dirty="0" smtClean="0">
                <a:hlinkClick r:id="rId3"/>
              </a:rPr>
              <a:t>http://misdmtssnetwork.weebly.com/</a:t>
            </a:r>
            <a:endParaRPr lang="en-US" sz="3600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PD for Next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School Wide Reading</a:t>
            </a:r>
          </a:p>
          <a:p>
            <a:r>
              <a:rPr lang="en-US" dirty="0" smtClean="0"/>
              <a:t>Corrective Reading</a:t>
            </a:r>
          </a:p>
          <a:p>
            <a:r>
              <a:rPr lang="en-US" dirty="0" smtClean="0"/>
              <a:t>Reading Mastery</a:t>
            </a:r>
          </a:p>
          <a:p>
            <a:r>
              <a:rPr lang="en-US" dirty="0" smtClean="0"/>
              <a:t>Language for Learning</a:t>
            </a:r>
          </a:p>
          <a:p>
            <a:r>
              <a:rPr lang="en-US" dirty="0" smtClean="0"/>
              <a:t>Explicit Instruction</a:t>
            </a:r>
          </a:p>
          <a:p>
            <a:r>
              <a:rPr lang="en-US" dirty="0" smtClean="0"/>
              <a:t>Oral Language CBM</a:t>
            </a:r>
          </a:p>
          <a:p>
            <a:r>
              <a:rPr lang="en-US" dirty="0" smtClean="0"/>
              <a:t>School Wide PBIS (Tier 1)</a:t>
            </a:r>
          </a:p>
          <a:p>
            <a:r>
              <a:rPr lang="en-US" dirty="0" smtClean="0"/>
              <a:t>CHAMPs (Classroom Management)</a:t>
            </a:r>
          </a:p>
          <a:p>
            <a:r>
              <a:rPr lang="en-US" dirty="0" smtClean="0"/>
              <a:t>Tier 2 PBIS (Check in Check Out)</a:t>
            </a:r>
          </a:p>
          <a:p>
            <a:r>
              <a:rPr lang="en-US" dirty="0" smtClean="0"/>
              <a:t>Tier 3 PBIS (FBA/BIP)</a:t>
            </a:r>
          </a:p>
          <a:p>
            <a:r>
              <a:rPr lang="en-US" dirty="0" err="1" smtClean="0"/>
              <a:t>WhyTry</a:t>
            </a:r>
            <a:r>
              <a:rPr lang="en-US" dirty="0" smtClean="0"/>
              <a:t> (Tier 2/3 Intervention)</a:t>
            </a:r>
          </a:p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www.misd.net</a:t>
            </a:r>
            <a:r>
              <a:rPr lang="en-US" dirty="0" smtClean="0"/>
              <a:t> or contact us for more and registration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323</TotalTime>
  <Words>572</Words>
  <Application>Microsoft Macintosh PowerPoint</Application>
  <PresentationFormat>On-screen Show (4:3)</PresentationFormat>
  <Paragraphs>90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Macomb ISD MTSS COACHES NETWORK</vt:lpstr>
      <vt:lpstr>AGENDA</vt:lpstr>
      <vt:lpstr>Year in Review</vt:lpstr>
      <vt:lpstr>District Leadership MTSS Training</vt:lpstr>
      <vt:lpstr>District MTSS</vt:lpstr>
      <vt:lpstr>Supports to Building Level MTSS Teams</vt:lpstr>
      <vt:lpstr>Data Collection &amp; Analysis Systems</vt:lpstr>
      <vt:lpstr>Data Collection &amp; Analysis Systems </vt:lpstr>
      <vt:lpstr>Relevant PD for Next Year</vt:lpstr>
      <vt:lpstr>Coaches Network Dates for Next Year</vt:lpstr>
      <vt:lpstr>Network Evaluation and Topics for Next Year Survey</vt:lpstr>
    </vt:vector>
  </TitlesOfParts>
  <Company>MISD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MISD MTSS COACHES NETWORK</dc:title>
  <dc:creator>jnovetsky</dc:creator>
  <cp:lastModifiedBy>MAUREEN STASKOWSKI</cp:lastModifiedBy>
  <cp:revision>34</cp:revision>
  <dcterms:created xsi:type="dcterms:W3CDTF">2013-04-18T14:15:46Z</dcterms:created>
  <dcterms:modified xsi:type="dcterms:W3CDTF">2013-05-02T14:28:06Z</dcterms:modified>
</cp:coreProperties>
</file>